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ABB5F17-6D6B-4CF7-909F-63DB27627D3B}" type="datetimeFigureOut">
              <a:rPr lang="ru-RU" smtClean="0"/>
              <a:t>08.02.2019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7F80C35-4EA4-4101-B2E1-5ECAC525C4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Групповые формы работы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РОЖКОВА ГАЛИНА МИХАЙЛОВНА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МБОУ СОШ №4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г.о.Красноармейск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-20190208-WA00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09019" y="1481138"/>
            <a:ext cx="452596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3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IMG-20190208-WA0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481138"/>
            <a:ext cx="3394472" cy="45259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190208-WA00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2" y="1481138"/>
            <a:ext cx="6034616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</TotalTime>
  <Words>17</Words>
  <Application>Microsoft Office PowerPoint</Application>
  <PresentationFormat>Экран (4:3)</PresentationFormat>
  <Paragraphs>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Открытая</vt:lpstr>
      <vt:lpstr>Групповые формы работы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Групповые формы работы</dc:title>
  <dc:creator>Татьяна</dc:creator>
  <cp:lastModifiedBy>Татьяна</cp:lastModifiedBy>
  <cp:revision>2</cp:revision>
  <dcterms:created xsi:type="dcterms:W3CDTF">2019-02-08T19:25:06Z</dcterms:created>
  <dcterms:modified xsi:type="dcterms:W3CDTF">2019-02-08T19:36:01Z</dcterms:modified>
</cp:coreProperties>
</file>